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76" r:id="rId3"/>
    <p:sldId id="306" r:id="rId4"/>
    <p:sldId id="307" r:id="rId5"/>
    <p:sldId id="308" r:id="rId6"/>
    <p:sldId id="309" r:id="rId7"/>
    <p:sldId id="310" r:id="rId8"/>
    <p:sldId id="312" r:id="rId9"/>
    <p:sldId id="313" r:id="rId10"/>
    <p:sldId id="323" r:id="rId11"/>
    <p:sldId id="311" r:id="rId12"/>
    <p:sldId id="316" r:id="rId13"/>
    <p:sldId id="314" r:id="rId14"/>
    <p:sldId id="319" r:id="rId15"/>
    <p:sldId id="315" r:id="rId16"/>
    <p:sldId id="317" r:id="rId17"/>
    <p:sldId id="318" r:id="rId18"/>
    <p:sldId id="320" r:id="rId19"/>
    <p:sldId id="322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19B7E-6052-4EB1-BA3B-FB26DE0AD5E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4DB20-AF19-465B-8A64-44547FCE1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1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7089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0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7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3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8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9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1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5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F489-2E25-44CC-B75F-2F724977A7C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74491-D0FD-4419-A9BE-B4C5EA43C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16.xml"/><Relationship Id="rId18" Type="http://schemas.openxmlformats.org/officeDocument/2006/relationships/slide" Target="slide7.xml"/><Relationship Id="rId26" Type="http://schemas.openxmlformats.org/officeDocument/2006/relationships/slide" Target="slide11.xml"/><Relationship Id="rId3" Type="http://schemas.openxmlformats.org/officeDocument/2006/relationships/image" Target="../media/image1.jpeg"/><Relationship Id="rId21" Type="http://schemas.openxmlformats.org/officeDocument/2006/relationships/image" Target="../media/image4.png"/><Relationship Id="rId7" Type="http://schemas.openxmlformats.org/officeDocument/2006/relationships/slide" Target="slide24.xml"/><Relationship Id="rId12" Type="http://schemas.openxmlformats.org/officeDocument/2006/relationships/slide" Target="slide15.xml"/><Relationship Id="rId17" Type="http://schemas.openxmlformats.org/officeDocument/2006/relationships/slide" Target="slide6.xml"/><Relationship Id="rId25" Type="http://schemas.openxmlformats.org/officeDocument/2006/relationships/slide" Target="slide20.xml"/><Relationship Id="rId33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slide" Target="slide5.xml"/><Relationship Id="rId20" Type="http://schemas.openxmlformats.org/officeDocument/2006/relationships/image" Target="../media/image3.png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14.xml"/><Relationship Id="rId24" Type="http://schemas.openxmlformats.org/officeDocument/2006/relationships/slide" Target="slide3.xml"/><Relationship Id="rId32" Type="http://schemas.openxmlformats.org/officeDocument/2006/relationships/slide" Target="slide10.xml"/><Relationship Id="rId5" Type="http://schemas.openxmlformats.org/officeDocument/2006/relationships/slide" Target="slide22.xml"/><Relationship Id="rId15" Type="http://schemas.openxmlformats.org/officeDocument/2006/relationships/slide" Target="slide4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10" Type="http://schemas.openxmlformats.org/officeDocument/2006/relationships/slide" Target="slide13.xml"/><Relationship Id="rId19" Type="http://schemas.openxmlformats.org/officeDocument/2006/relationships/slide" Target="slide8.xml"/><Relationship Id="rId31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slide" Target="slide26.xml"/><Relationship Id="rId14" Type="http://schemas.openxmlformats.org/officeDocument/2006/relationships/slide" Target="slide17.xml"/><Relationship Id="rId22" Type="http://schemas.openxmlformats.org/officeDocument/2006/relationships/slide" Target="slide21.xml"/><Relationship Id="rId27" Type="http://schemas.openxmlformats.org/officeDocument/2006/relationships/slide" Target="slide2.xml"/><Relationship Id="rId30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66977" y="3267601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87057" y="3267601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07137" y="3267601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27217" y="3267601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47297" y="3267601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48473" y="213897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68553" y="213897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8633" y="213897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08713" y="213897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28793" y="213897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16280" y="1102761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6200" y="1102761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6120" y="1102761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19565" y="1102761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960" y="1102761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44443" y="1261304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00056" y="1261304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20136" y="1261304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040216" y="1261304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760296" y="1261304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882478" y="2297515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612569" y="2297515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333221" y="2297515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053301" y="2297515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772809" y="2297515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0993" y="3426144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31073" y="3426144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51725" y="3426144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071805" y="3426144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791313" y="3426144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263695" y="1261304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be-BY" sz="24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кватэра</a:t>
            </a:r>
            <a:endParaRPr lang="ru-RU" sz="2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193684" y="2297515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be-BY" sz="24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адзенне</a:t>
            </a:r>
            <a:endParaRPr lang="ru-RU" sz="2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202963" y="3426145"/>
            <a:ext cx="2951559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be-BY" sz="24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4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>
          <a:xfrm>
            <a:off x="6168008" y="6485192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0" y="260648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Выбірай. Адгадвай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792986" y="1177318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797169" y="2213529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792986" y="3333726"/>
            <a:ext cx="648072" cy="671013"/>
          </a:xfrm>
          <a:prstGeom prst="rect">
            <a:avLst/>
          </a:prstGeom>
          <a:noFill/>
        </p:spPr>
      </p:pic>
      <p:pic>
        <p:nvPicPr>
          <p:cNvPr id="11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364377" y="1102761"/>
            <a:ext cx="792088" cy="820127"/>
          </a:xfrm>
          <a:prstGeom prst="rect">
            <a:avLst/>
          </a:prstGeom>
          <a:noFill/>
        </p:spPr>
      </p:pic>
      <p:pic>
        <p:nvPicPr>
          <p:cNvPr id="12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439805" y="3267601"/>
            <a:ext cx="792088" cy="820127"/>
          </a:xfrm>
          <a:prstGeom prst="rect">
            <a:avLst/>
          </a:prstGeom>
          <a:noFill/>
        </p:spPr>
      </p:pic>
      <p:pic>
        <p:nvPicPr>
          <p:cNvPr id="12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420881" y="2138972"/>
            <a:ext cx="792088" cy="820127"/>
          </a:xfrm>
          <a:prstGeom prst="rect">
            <a:avLst/>
          </a:prstGeom>
          <a:noFill/>
        </p:spPr>
      </p:pic>
      <p:pic>
        <p:nvPicPr>
          <p:cNvPr id="12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78822" y="1102761"/>
            <a:ext cx="792088" cy="820127"/>
          </a:xfrm>
          <a:prstGeom prst="rect">
            <a:avLst/>
          </a:prstGeom>
          <a:noFill/>
        </p:spPr>
      </p:pic>
      <p:pic>
        <p:nvPicPr>
          <p:cNvPr id="12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8916" y="2138972"/>
            <a:ext cx="792088" cy="820127"/>
          </a:xfrm>
          <a:prstGeom prst="rect">
            <a:avLst/>
          </a:prstGeom>
          <a:noFill/>
        </p:spPr>
      </p:pic>
      <p:pic>
        <p:nvPicPr>
          <p:cNvPr id="12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0937" y="3267601"/>
            <a:ext cx="792088" cy="820127"/>
          </a:xfrm>
          <a:prstGeom prst="rect">
            <a:avLst/>
          </a:prstGeom>
          <a:noFill/>
        </p:spPr>
      </p:pic>
      <p:sp>
        <p:nvSpPr>
          <p:cNvPr id="127" name="AutoShape 47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133678" y="1261304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8" name="AutoShape 5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173192" y="2297515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9" name="AutoShape 5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142400" y="3426144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3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33608" y="1102761"/>
            <a:ext cx="792088" cy="820127"/>
          </a:xfrm>
          <a:prstGeom prst="rect">
            <a:avLst/>
          </a:prstGeom>
          <a:noFill/>
        </p:spPr>
      </p:pic>
      <p:pic>
        <p:nvPicPr>
          <p:cNvPr id="13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33918" y="2138972"/>
            <a:ext cx="792088" cy="820127"/>
          </a:xfrm>
          <a:prstGeom prst="rect">
            <a:avLst/>
          </a:prstGeom>
          <a:noFill/>
        </p:spPr>
      </p:pic>
      <p:pic>
        <p:nvPicPr>
          <p:cNvPr id="13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5254" y="3267601"/>
            <a:ext cx="792088" cy="820127"/>
          </a:xfrm>
          <a:prstGeom prst="rect">
            <a:avLst/>
          </a:prstGeom>
          <a:noFill/>
        </p:spPr>
      </p:pic>
      <p:sp>
        <p:nvSpPr>
          <p:cNvPr id="137" name="AutoShape 47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397326" y="1261304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38" name="AutoShape 5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397326" y="2297515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39" name="AutoShape 58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372865" y="3426144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20932" y="1071423"/>
            <a:ext cx="792088" cy="820127"/>
          </a:xfrm>
          <a:prstGeom prst="rect">
            <a:avLst/>
          </a:prstGeom>
          <a:noFill/>
        </p:spPr>
      </p:pic>
      <p:pic>
        <p:nvPicPr>
          <p:cNvPr id="1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56561" y="2138972"/>
            <a:ext cx="792088" cy="820127"/>
          </a:xfrm>
          <a:prstGeom prst="rect">
            <a:avLst/>
          </a:prstGeom>
          <a:noFill/>
        </p:spPr>
      </p:pic>
      <p:pic>
        <p:nvPicPr>
          <p:cNvPr id="1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87482" y="3267601"/>
            <a:ext cx="792088" cy="820127"/>
          </a:xfrm>
          <a:prstGeom prst="rect">
            <a:avLst/>
          </a:prstGeom>
          <a:noFill/>
        </p:spPr>
      </p:pic>
      <p:sp>
        <p:nvSpPr>
          <p:cNvPr id="148" name="AutoShape 5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10246501" y="1254934"/>
            <a:ext cx="503114" cy="515781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5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49" name="AutoShape 52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9534672" y="1261304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50" name="AutoShape 57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9555965" y="2297515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51" name="AutoShape 57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10301048" y="2297515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5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52" name="AutoShape 62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10344386" y="3426144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5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53" name="AutoShape 62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9577772" y="3426144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4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800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7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127" grpId="0" animBg="1"/>
      <p:bldP spid="128" grpId="0" animBg="1"/>
      <p:bldP spid="129" grpId="0" animBg="1"/>
      <p:bldP spid="137" grpId="0" animBg="1"/>
      <p:bldP spid="138" grpId="0" animBg="1"/>
      <p:bldP spid="13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крэйда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12" y="2074817"/>
            <a:ext cx="5151375" cy="44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сукенка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18026"/>
          <a:stretch/>
        </p:blipFill>
        <p:spPr bwMode="auto">
          <a:xfrm>
            <a:off x="4676503" y="1901735"/>
            <a:ext cx="2838994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7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гузік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236" l="0" r="100000">
                        <a14:foregroundMark x1="29107" y1="77522" x2="29107" y2="77522"/>
                        <a14:foregroundMark x1="28818" y1="79539" x2="28818" y2="79539"/>
                        <a14:foregroundMark x1="36023" y1="82133" x2="36023" y2="82133"/>
                        <a14:foregroundMark x1="20749" y1="66859" x2="20749" y2="66859"/>
                        <a14:backgroundMark x1="98847" y1="63401" x2="98847" y2="63401"/>
                        <a14:backgroundMark x1="98847" y1="49856" x2="98847" y2="498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5197" y="2075695"/>
            <a:ext cx="4141606" cy="41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боты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2050" name="Picture 2" descr="Желтые резиновые сапоги AIGLE детские Aigle купить за 4999 рублей в  интернет-магази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5074"/>
          <a:stretch/>
        </p:blipFill>
        <p:spPr bwMode="auto">
          <a:xfrm>
            <a:off x="4410891" y="1890016"/>
            <a:ext cx="3370217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спадніца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4100" name="Picture 4" descr="юбка Стоковых иллюстраций и клипартов – (63,967 Стоковых иллюстраций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2440"/>
          <a:stretch/>
        </p:blipFill>
        <p:spPr bwMode="auto">
          <a:xfrm>
            <a:off x="3217817" y="1809008"/>
            <a:ext cx="5756366" cy="45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шкарпэткі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3074" name="Picture 2" descr="Розовые носки с ламой GHS003839-1 купить по цене от 59 рублей с доставкой  по Росс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66" b="80968" l="9979" r="89809">
                        <a14:foregroundMark x1="64544" y1="39232" x2="64544" y2="39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96" t="14316" r="21400" b="19692"/>
          <a:stretch/>
        </p:blipFill>
        <p:spPr bwMode="auto">
          <a:xfrm>
            <a:off x="4410891" y="1690688"/>
            <a:ext cx="3370217" cy="47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кашуля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91" y="1690688"/>
            <a:ext cx="3645217" cy="4893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чаравікі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886" y="2149707"/>
            <a:ext cx="4994227" cy="34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камізэлька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06" y="2267585"/>
            <a:ext cx="3278187" cy="4010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1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парасон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3708082" y="2178820"/>
            <a:ext cx="4775835" cy="35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фарбы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0" y="1955657"/>
            <a:ext cx="4635500" cy="43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ложак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r="2037"/>
          <a:stretch/>
        </p:blipFill>
        <p:spPr bwMode="auto">
          <a:xfrm>
            <a:off x="3270068" y="1960654"/>
            <a:ext cx="5651863" cy="4615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28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дыван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ковёр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5189" r="6635" b="8864"/>
          <a:stretch/>
        </p:blipFill>
        <p:spPr bwMode="auto">
          <a:xfrm>
            <a:off x="2923540" y="1927241"/>
            <a:ext cx="6344920" cy="4351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546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канапа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0" b="4200"/>
          <a:stretch/>
        </p:blipFill>
        <p:spPr bwMode="auto">
          <a:xfrm rot="156358">
            <a:off x="2797847" y="2291337"/>
            <a:ext cx="6596304" cy="3762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74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99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падлога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пол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6" t="14211" r="21015"/>
          <a:stretch/>
        </p:blipFill>
        <p:spPr bwMode="auto">
          <a:xfrm>
            <a:off x="2603500" y="1797231"/>
            <a:ext cx="6985000" cy="4888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74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столь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78074" y="965840"/>
            <a:ext cx="4635851" cy="65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гадзіннік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часы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1971873"/>
            <a:ext cx="4663440" cy="466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0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люстэрка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125595" y="1690688"/>
            <a:ext cx="3940810" cy="48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8000" b="1" dirty="0" smtClean="0"/>
              <a:t>Хлопчык выносіць смецце.</a:t>
            </a:r>
            <a:endParaRPr lang="ru-RU" sz="80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9937" t="12011" r="19320" b="11212"/>
          <a:stretch/>
        </p:blipFill>
        <p:spPr>
          <a:xfrm>
            <a:off x="4097382" y="1605298"/>
            <a:ext cx="3997235" cy="50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05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8000" b="1" dirty="0" smtClean="0"/>
              <a:t>Дзяўчынка мые падлогу.</a:t>
            </a:r>
            <a:endParaRPr lang="ru-RU" sz="80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123" y="1716088"/>
            <a:ext cx="3749753" cy="50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аловак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94" y="2078626"/>
            <a:ext cx="3960812" cy="3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лічаць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5" name="Рисунок 4" descr="Подготовка к школе. Комплексный подход. | Северодонецк-onl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08" y="1965234"/>
            <a:ext cx="6082983" cy="4674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7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літара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1026" name="Picture 2" descr="Буквы алфавита (белорусские) — Scr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2" y="2125513"/>
            <a:ext cx="3152775" cy="437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пэндзлік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56" y="1707826"/>
            <a:ext cx="6161087" cy="38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9600" b="1" dirty="0" smtClean="0"/>
              <a:t>каляровая </a:t>
            </a:r>
            <a:r>
              <a:rPr lang="be-BY" sz="9600" b="1" dirty="0" smtClean="0"/>
              <a:t>папера</a:t>
            </a:r>
            <a:endParaRPr lang="ru-RU" sz="96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315861"/>
            <a:ext cx="571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8000" b="1" dirty="0" smtClean="0"/>
              <a:t>Хлопчык рэжа паперу.</a:t>
            </a:r>
            <a:endParaRPr lang="ru-RU" sz="80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6" name="Рисунок 5" descr="ACTIVITATS D´AULA | ELS EMOJIS CONTENT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8260" r="12505" b="13911"/>
          <a:stretch/>
        </p:blipFill>
        <p:spPr bwMode="auto">
          <a:xfrm>
            <a:off x="3720306" y="1760357"/>
            <a:ext cx="4751388" cy="4729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31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e-BY" sz="7800" b="1" dirty="0" smtClean="0"/>
              <a:t>Хлопчык малюе пэндзлікам.</a:t>
            </a:r>
            <a:endParaRPr lang="ru-RU" sz="7800" b="1" dirty="0"/>
          </a:p>
        </p:txBody>
      </p:sp>
      <p:pic>
        <p:nvPicPr>
          <p:cNvPr id="3" name="Picture 2" descr="http://img-fotki.yandex.ru/get/6306/162549541.6/0_744cd_83128e8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40286" y="5607248"/>
            <a:ext cx="648072" cy="671013"/>
          </a:xfrm>
          <a:prstGeom prst="rect">
            <a:avLst/>
          </a:prstGeom>
          <a:noFill/>
        </p:spPr>
      </p:pic>
      <p:pic>
        <p:nvPicPr>
          <p:cNvPr id="6" name="Рисунок 5" descr="Детские клипарты картинки, стоковые фото Детские клипарты | Depositphot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97" y="1690688"/>
            <a:ext cx="4688205" cy="485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6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74</Words>
  <Application>Microsoft Office PowerPoint</Application>
  <PresentationFormat>Широкоэкранный</PresentationFormat>
  <Paragraphs>59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фарбы</vt:lpstr>
      <vt:lpstr>аловак</vt:lpstr>
      <vt:lpstr>лічаць</vt:lpstr>
      <vt:lpstr>літара</vt:lpstr>
      <vt:lpstr>пэндзлік</vt:lpstr>
      <vt:lpstr>каляровая папера</vt:lpstr>
      <vt:lpstr>Хлопчык рэжа паперу.</vt:lpstr>
      <vt:lpstr>Хлопчык малюе пэндзлікам.</vt:lpstr>
      <vt:lpstr>крэйда</vt:lpstr>
      <vt:lpstr>сукенка</vt:lpstr>
      <vt:lpstr>гузік</vt:lpstr>
      <vt:lpstr>боты</vt:lpstr>
      <vt:lpstr>спадніца</vt:lpstr>
      <vt:lpstr>шкарпэткі</vt:lpstr>
      <vt:lpstr>кашуля</vt:lpstr>
      <vt:lpstr>чаравікі</vt:lpstr>
      <vt:lpstr>камізэлька</vt:lpstr>
      <vt:lpstr>парасон</vt:lpstr>
      <vt:lpstr>ложак</vt:lpstr>
      <vt:lpstr>дыван</vt:lpstr>
      <vt:lpstr>канапа</vt:lpstr>
      <vt:lpstr>падлога</vt:lpstr>
      <vt:lpstr>столь</vt:lpstr>
      <vt:lpstr>гадзіннік</vt:lpstr>
      <vt:lpstr>люстэрка</vt:lpstr>
      <vt:lpstr>Хлопчык выносіць смецце.</vt:lpstr>
      <vt:lpstr>Дзяўчынка мые падлогу.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HP</cp:lastModifiedBy>
  <cp:revision>26</cp:revision>
  <dcterms:created xsi:type="dcterms:W3CDTF">2022-05-05T19:32:38Z</dcterms:created>
  <dcterms:modified xsi:type="dcterms:W3CDTF">2025-04-24T12:37:56Z</dcterms:modified>
</cp:coreProperties>
</file>